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6" r:id="rId5"/>
    <p:sldId id="262" r:id="rId6"/>
    <p:sldId id="263" r:id="rId7"/>
    <p:sldId id="269" r:id="rId8"/>
    <p:sldId id="270" r:id="rId9"/>
    <p:sldId id="266" r:id="rId10"/>
    <p:sldId id="267" r:id="rId11"/>
    <p:sldId id="268" r:id="rId12"/>
    <p:sldId id="2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9114D-74C6-42BE-A064-E3A5636DB31F}" type="datetimeFigureOut">
              <a:rPr lang="en-US" smtClean="0"/>
              <a:pPr/>
              <a:t>3/1/2024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4DBDEE-D498-454F-8370-BA3F2A8FF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676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EE-D498-454F-8370-BA3F2A8FF5F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80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BFAC73-2EB4-4433-8B75-732987DF0A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705A1EC-66A9-46F6-B75E-0946DC7D1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D1FFAD6-F090-4B1F-B087-FB5923C89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8FADD-6202-4527-A926-D42CDB9819F7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85F0C12-AC2A-4F08-9734-8A51A2DEC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4B3EBC5-1CDB-468D-8083-91B0DD878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613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B8F7FA-D94C-4559-8356-1D4E12FEC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1F41C8E-C6B9-4C94-993A-512FF6165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37AA4AC-5189-4F6F-96D0-3BF9753A6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ABFAD-102A-4B04-ABB2-230A8C1C7AF1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99B956C-4016-4DF6-99CE-2934ED21F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BC417AB-76F7-4E9D-8BA1-1D8A849D4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286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F3B27044-4F52-406B-BB99-4D025B860D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8A8FD27-3341-45B5-8BDD-D3BAC03E3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98968D2-07D2-480B-A9A6-5E51B356B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E4F76-CFCD-4DBF-BCDE-390366D33731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F56A8E8-C822-4AC6-8A3B-CFF89A18A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6B1B67B-B4C3-4E8D-94E5-3B93A26A5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64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F4F043-829D-413A-A126-F72A83AB8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AC11FA6-E1F5-4C7F-8834-4CC71F540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29A475B-E950-4954-BF58-8F6F00B1D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A438B-353E-4C33-B434-197AEABDC4F2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1BE5C5D-8341-4293-82E6-BDD1E3E43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A5560DB-16B1-4325-9177-86F6487BE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48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82D4AE-FBC8-4D4B-BCA1-313E268E6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8DD04D1-C632-4BFD-9D65-D64B798DE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FD3DD71-4E5A-4CA7-AEC2-955BA3EC9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89231-F571-469A-91A9-E7737FABA7E9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3CEAB88-3544-4FB8-B01F-F9B5E310A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1E81C48-C0AB-47E5-99D9-AEA25FE3F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70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710899-D022-4EF1-80D4-9EF0B83D8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E2C7A3C-F4D2-40A7-A772-0FA98A7E1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A48360C-9611-47F9-AA37-FC9DAAA57B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05EE82D-CC38-4581-9AA3-14139CC12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5B47F-C42C-4E6F-AB73-530F46A47C50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39656C4-4D02-441E-B694-782EA1DD2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8CA09D1-73A0-4D3D-846F-B70A8B047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307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3D082E-CB32-4F17-9C6F-C3BEA0B24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8883727-4DBA-4B07-9D6E-909A77616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8F66788-45C7-445D-AC53-759DA524D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EA720CB-BB39-4B06-ADE1-994BED006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E06B3F2-B751-4476-8C25-2EBC53EDF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928C91F-15D8-4192-B91A-223002E26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09137-C597-451C-AA5B-0CA6CCA56DF3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744D044-46D1-4F3B-8D33-EA968303C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94C0651-0AF3-4139-9FE6-15DBBFBD5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6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99FC1D-E4BD-41DB-B1CF-88AC86CB9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72A98F-5206-488B-B0F6-73EB52F80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B6CF-B624-449C-A6BA-FAB3DB1042C2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3545FB9-AAE3-472C-9DD1-40D26E996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65CBBC4-5F65-4F8B-9D2A-F2E34DDEF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80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239AD66-C890-45B3-960D-78ED6E4C6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EA0EB-845D-4CA1-885D-6F096FD81E39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6ABD619-1CCB-4F1C-8F0F-AC620D1A1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A8A7BB3-1EE4-42B3-BA02-FC5004CA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60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D01484-0CE9-4250-B1C7-F38C80971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83AA695-9520-40BE-9DEE-3D3B94B9D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420E300-F1FA-4238-948D-02A64D6A08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6BDA586-6472-497B-902D-A14C96DE7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86C9-C8D5-4804-B4A7-343C05555BF9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0B86BC6-AA7B-43E5-9EC7-691E01CFF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1AC5357-B4BD-4864-A422-B82CA729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98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1DBF04-80E4-4932-9673-6C53D6FDE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8E52454F-6BA1-4287-8BC8-FD7E0FF070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06AF170-4A8D-4D68-B455-C061F9FB4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52C78FC-44EE-4577-85E7-C84FE3361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801E-C1A2-4C46-B404-CC030D4B77C7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66A1889-DEB1-4862-9887-E0C0C22E7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2D50B8F-0656-4E09-92B3-86413E586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1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25DE186D-9302-4521-A1A1-C93D5FB02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61F9401-1658-4BF4-A799-7D41BEE092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E254453-4F53-479B-99F7-F81DA4B7E7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86955-E882-46C1-B9D1-A2AFD9CE6C82}" type="datetime1">
              <a:rPr lang="en-US" smtClean="0"/>
              <a:pPr/>
              <a:t>3/1/2024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F7D9AF5-4CC8-449B-A6CF-05E848D1C5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D17B2E7-FB94-47B1-88F5-81304FA9E0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40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advanced-driver-assistance-systems-adas-decibelslab/" TargetMode="External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RTuCYx6quQ" TargetMode="External"/><Relationship Id="rId2" Type="http://schemas.openxmlformats.org/officeDocument/2006/relationships/hyperlink" Target="https://automaticaddison.com/the-ultimate-guide-to-real-time-lane-detection-using-opencv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olab.research.google.com/drive/1NJ6dLmSaRMnTqIYUTmzSmzPvQSsJRu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7266" y="1863544"/>
            <a:ext cx="10350631" cy="1510719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Lane Sense: The Future of Safe and Smart Driving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TSP - PROJECT DEMONSTRATION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76467" y="3618711"/>
            <a:ext cx="90390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1. Madakam Haritha – SKUCET Anantapur (BTech CSE)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2. Kolimi Imamulhaq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23871" y="5186598"/>
            <a:ext cx="8259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Guided By : Mr. Abdul Aziz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248462" y="6492875"/>
            <a:ext cx="4114800" cy="365125"/>
          </a:xfrm>
        </p:spPr>
        <p:txBody>
          <a:bodyPr/>
          <a:lstStyle/>
          <a:p>
            <a:r>
              <a:rPr lang="en-US" dirty="0"/>
              <a:t>© </a:t>
            </a:r>
            <a:r>
              <a:rPr lang="en-US" dirty="0" err="1"/>
              <a:t>Edunet</a:t>
            </a:r>
            <a:r>
              <a:rPr lang="en-US" dirty="0"/>
              <a:t> Foundation.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8FBA75B4-2DD5-42EB-9397-F36BFB8BA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9030" y="814990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 dirty="0">
              <a:solidFill>
                <a:schemeClr val="accent1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xmlns="" id="{8141C437-8C09-4E84-9ED8-FB6E2FF07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207" y="1770505"/>
            <a:ext cx="4986779" cy="1802253"/>
          </a:xfrm>
        </p:spPr>
        <p:txBody>
          <a:bodyPr>
            <a:noAutofit/>
          </a:bodyPr>
          <a:lstStyle/>
          <a:p>
            <a:pPr algn="just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Develop an Advanced Driver Assistance System (ADAS) for enhanced road safety through lane detection. The system should employ computer vision algorithms to accurately identify and track lanes in real-time, providing timely warnings and assistance to the driver in maintaining proper lane discipline.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pic>
        <p:nvPicPr>
          <p:cNvPr id="1026" name="Picture 2" descr="Advanced driver-assistance systems (ADAS)">
            <a:extLst>
              <a:ext uri="{FF2B5EF4-FFF2-40B4-BE49-F238E27FC236}">
                <a16:creationId xmlns:a16="http://schemas.microsoft.com/office/drawing/2014/main" xmlns="" id="{8398F42B-66EA-A84E-604E-607FE80E2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849" y="1770505"/>
            <a:ext cx="5974629" cy="3905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3D34C8E-365B-66EE-8043-960944365B3D}"/>
              </a:ext>
            </a:extLst>
          </p:cNvPr>
          <p:cNvSpPr txBox="1"/>
          <p:nvPr/>
        </p:nvSpPr>
        <p:spPr>
          <a:xfrm>
            <a:off x="10463753" y="6123543"/>
            <a:ext cx="1112363" cy="36933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Click</a:t>
            </a:r>
            <a:endParaRPr lang="en-I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8FBA75B4-2DD5-42EB-9397-F36BFB8BA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8181" y="740843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US" sz="4400" dirty="0">
              <a:solidFill>
                <a:schemeClr val="accent1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xmlns="" id="{8141C437-8C09-4E84-9ED8-FB6E2FF07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5346" y="1939595"/>
            <a:ext cx="8095770" cy="1424900"/>
          </a:xfrm>
        </p:spPr>
        <p:txBody>
          <a:bodyPr>
            <a:norm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1A1A1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Isolate Pixels That Could Represent Lane </a:t>
            </a:r>
            <a:r>
              <a:rPr lang="en-US" sz="2000" i="0" dirty="0" smtClean="0">
                <a:solidFill>
                  <a:srgbClr val="1A1A1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Lines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i="0" dirty="0" smtClean="0">
                <a:solidFill>
                  <a:srgbClr val="1A1A1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Apply </a:t>
            </a:r>
            <a:r>
              <a:rPr lang="en-US" sz="2000" i="0" dirty="0">
                <a:solidFill>
                  <a:srgbClr val="1A1A1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Perspective Transformation to Get a Bird’s Eye View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rgbClr val="1A1A1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Set Sliding Windows for White Pixel </a:t>
            </a:r>
            <a:r>
              <a:rPr lang="en-US" sz="2000" i="0" dirty="0" smtClean="0">
                <a:solidFill>
                  <a:srgbClr val="1A1A1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Detection</a:t>
            </a:r>
          </a:p>
          <a:p>
            <a:pPr algn="just"/>
            <a:endParaRPr lang="en-US" sz="2000" i="0" dirty="0">
              <a:solidFill>
                <a:srgbClr val="1A1A1A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pic>
        <p:nvPicPr>
          <p:cNvPr id="2050" name="Picture 2" descr="Image_screenshot_03.01.2021">
            <a:extLst>
              <a:ext uri="{FF2B5EF4-FFF2-40B4-BE49-F238E27FC236}">
                <a16:creationId xmlns:a16="http://schemas.microsoft.com/office/drawing/2014/main" xmlns="" id="{452B253B-2D47-96B9-6A18-A34378DB1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66" y="3634751"/>
            <a:ext cx="3775042" cy="2482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OI-Image_screenshot_03.01.2021">
            <a:extLst>
              <a:ext uri="{FF2B5EF4-FFF2-40B4-BE49-F238E27FC236}">
                <a16:creationId xmlns:a16="http://schemas.microsoft.com/office/drawing/2014/main" xmlns="" id="{F343A8BB-9080-D98A-F5E5-4BBD439F7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3411" y="3634751"/>
            <a:ext cx="3635019" cy="2482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DEDFA90-02B2-3B14-DB8B-E04E62F156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2380" y="1560294"/>
            <a:ext cx="3517942" cy="470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823" y="2248195"/>
            <a:ext cx="2843284" cy="425459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2665" y="1252419"/>
            <a:ext cx="10776890" cy="8493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Here is an Example for a input image and respected output image shows that how lanes can be detected on the road.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120" y="2248195"/>
            <a:ext cx="2566844" cy="43268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6219" y="2248196"/>
            <a:ext cx="3382046" cy="410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60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667" y="1842447"/>
            <a:ext cx="5237782" cy="29506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842447"/>
            <a:ext cx="5334683" cy="300520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903280" y="5082262"/>
            <a:ext cx="2598788" cy="49244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The Input image</a:t>
            </a:r>
            <a:endParaRPr lang="en-US" sz="2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309600" y="5082263"/>
            <a:ext cx="3823484" cy="49244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Here is the output image</a:t>
            </a:r>
          </a:p>
        </p:txBody>
      </p:sp>
    </p:spTree>
    <p:extLst>
      <p:ext uri="{BB962C8B-B14F-4D97-AF65-F5344CB8AC3E}">
        <p14:creationId xmlns:p14="http://schemas.microsoft.com/office/powerpoint/2010/main" val="105338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8FBA75B4-2DD5-42EB-9397-F36BFB8BA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DECEFAD-E2BF-1976-B4B7-47C03BF94760}"/>
              </a:ext>
            </a:extLst>
          </p:cNvPr>
          <p:cNvSpPr txBox="1"/>
          <p:nvPr/>
        </p:nvSpPr>
        <p:spPr>
          <a:xfrm>
            <a:off x="536054" y="2142584"/>
            <a:ext cx="534613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Services and Tools used:</a:t>
            </a:r>
          </a:p>
          <a:p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Opencv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Python programming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smtClean="0">
                <a:latin typeface="Arial" panose="020B0604020202020204" pitchFamily="34" charset="0"/>
                <a:cs typeface="Arial" panose="020B0604020202020204" pitchFamily="34" charset="0"/>
              </a:rPr>
              <a:t>Matplotlib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Docopt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Moviepy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426" y="2142584"/>
            <a:ext cx="4791681" cy="412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508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8FBA75B4-2DD5-42EB-9397-F36BFB8BA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Conclusion &amp; Future Scope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DECEFAD-E2BF-1976-B4B7-47C03BF94760}"/>
              </a:ext>
            </a:extLst>
          </p:cNvPr>
          <p:cNvSpPr txBox="1"/>
          <p:nvPr/>
        </p:nvSpPr>
        <p:spPr>
          <a:xfrm>
            <a:off x="2045714" y="2062214"/>
            <a:ext cx="86072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In conclusion, the lane detection project addresses the critical need for advanced computer vision solutions in autonomous vehicles and driver assistance systems.</a:t>
            </a:r>
          </a:p>
          <a:p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Future scope: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Advanced Autonomous Vehicles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Multi-Lane and Complex Road Scenarios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 Real-time Traffic Management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758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8075" y="84279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06372" y="2412288"/>
            <a:ext cx="9179256" cy="2855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Font typeface="Arial" pitchFamily="34" charset="0"/>
              <a:buChar char="•"/>
            </a:pPr>
            <a:r>
              <a:rPr lang="en-US" sz="2000" dirty="0" smtClean="0">
                <a:hlinkClick r:id="rId2"/>
              </a:rPr>
              <a:t>https</a:t>
            </a:r>
            <a:r>
              <a:rPr lang="en-US" sz="2000" dirty="0">
                <a:hlinkClick r:id="rId2"/>
              </a:rPr>
              <a:t>://</a:t>
            </a:r>
            <a:r>
              <a:rPr lang="en-US" sz="2000">
                <a:hlinkClick r:id="rId2"/>
              </a:rPr>
              <a:t>automaticaddison.com/the-ultimate-guide-to-real-time-lane-detection-using-opencv</a:t>
            </a:r>
            <a:r>
              <a:rPr lang="en-US" sz="2000" smtClean="0">
                <a:hlinkClick r:id="rId2"/>
              </a:rPr>
              <a:t>/</a:t>
            </a:r>
            <a:endParaRPr lang="en-US" sz="2000" smtClean="0"/>
          </a:p>
          <a:p>
            <a:endParaRPr lang="en-US" sz="2000" dirty="0" smtClean="0"/>
          </a:p>
          <a:p>
            <a:pPr>
              <a:buFont typeface="Arial" pitchFamily="34" charset="0"/>
              <a:buChar char="•"/>
            </a:pPr>
            <a:r>
              <a:rPr lang="en-US" sz="2000" dirty="0">
                <a:hlinkClick r:id="rId3"/>
              </a:rPr>
              <a:t>https://</a:t>
            </a:r>
            <a:r>
              <a:rPr lang="en-US" sz="2000" dirty="0" smtClean="0">
                <a:hlinkClick r:id="rId3"/>
              </a:rPr>
              <a:t>www.youtube.com/watch?v=iRTuCYx6quQ</a:t>
            </a:r>
            <a:endParaRPr lang="en-US" sz="2000" dirty="0" smtClean="0"/>
          </a:p>
          <a:p>
            <a:endParaRPr lang="en-US" sz="2000" dirty="0"/>
          </a:p>
          <a:p>
            <a:pPr>
              <a:buFont typeface="Arial" pitchFamily="34" charset="0"/>
              <a:buChar char="•"/>
            </a:pPr>
            <a:r>
              <a:rPr lang="en-US" sz="2000" dirty="0">
                <a:hlinkClick r:id="rId4"/>
              </a:rPr>
              <a:t>https://</a:t>
            </a:r>
            <a:r>
              <a:rPr lang="en-US" sz="2000" dirty="0" smtClean="0">
                <a:hlinkClick r:id="rId4"/>
              </a:rPr>
              <a:t>colab.research.google.com/drive/1NJ6dLmSaRMnTqIYUTmzSmzPvQSsJRul#scrollTo=V6LhSijAc4a-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2461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dirty="0"/>
              <a:t>© </a:t>
            </a:r>
            <a:r>
              <a:rPr lang="en-US" dirty="0" err="1"/>
              <a:t>Edunet</a:t>
            </a:r>
            <a:r>
              <a:rPr lang="en-US" dirty="0"/>
              <a:t> Foundation.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4ae2fa3-4b90-4227-87ed-a507b5d7a735">
      <Terms xmlns="http://schemas.microsoft.com/office/infopath/2007/PartnerControls"/>
    </lcf76f155ced4ddcb4097134ff3c332f>
    <TaxCatchAll xmlns="341389f6-c6de-4402-be93-166a43942e1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B95BDD65FA5040AED99931E0DC38C1" ma:contentTypeVersion="14" ma:contentTypeDescription="Create a new document." ma:contentTypeScope="" ma:versionID="550c3fb019b5f86146d4a65174cb3688">
  <xsd:schema xmlns:xsd="http://www.w3.org/2001/XMLSchema" xmlns:xs="http://www.w3.org/2001/XMLSchema" xmlns:p="http://schemas.microsoft.com/office/2006/metadata/properties" xmlns:ns2="14ae2fa3-4b90-4227-87ed-a507b5d7a735" xmlns:ns3="341389f6-c6de-4402-be93-166a43942e19" targetNamespace="http://schemas.microsoft.com/office/2006/metadata/properties" ma:root="true" ma:fieldsID="859a73c375ea1cb49e79603e06844962" ns2:_="" ns3:_="">
    <xsd:import namespace="14ae2fa3-4b90-4227-87ed-a507b5d7a735"/>
    <xsd:import namespace="341389f6-c6de-4402-be93-166a43942e1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ae2fa3-4b90-4227-87ed-a507b5d7a7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9b519aa3-1f46-4e84-8f34-e829877528c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1389f6-c6de-4402-be93-166a43942e19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67af399b-8a43-4562-a92e-9e4c8c59a07f}" ma:internalName="TaxCatchAll" ma:showField="CatchAllData" ma:web="341389f6-c6de-4402-be93-166a43942e1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276D39-C565-4353-98ED-AA5B92AB8E0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9012B05-07E7-4980-AFC4-16F62DE491ED}">
  <ds:schemaRefs>
    <ds:schemaRef ds:uri="http://purl.org/dc/elements/1.1/"/>
    <ds:schemaRef ds:uri="http://purl.org/dc/terms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c0fa2617-96bd-425d-8578-e93563fe37c5"/>
    <ds:schemaRef ds:uri="9162bd5b-4ed9-4da3-b376-05204580ba3f"/>
    <ds:schemaRef ds:uri="http://schemas.microsoft.com/office/2006/metadata/properties"/>
    <ds:schemaRef ds:uri="14ae2fa3-4b90-4227-87ed-a507b5d7a735"/>
    <ds:schemaRef ds:uri="341389f6-c6de-4402-be93-166a43942e19"/>
  </ds:schemaRefs>
</ds:datastoreItem>
</file>

<file path=customXml/itemProps3.xml><?xml version="1.0" encoding="utf-8"?>
<ds:datastoreItem xmlns:ds="http://schemas.openxmlformats.org/officeDocument/2006/customXml" ds:itemID="{EAB078E3-051B-4430-BCA1-50C450C094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ae2fa3-4b90-4227-87ed-a507b5d7a735"/>
    <ds:schemaRef ds:uri="341389f6-c6de-4402-be93-166a43942e1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3636</TotalTime>
  <Words>289</Words>
  <Application>Microsoft Office PowerPoint</Application>
  <PresentationFormat>Widescreen</PresentationFormat>
  <Paragraphs>48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Lane Sense: The Future of Safe and Smart Driving</vt:lpstr>
      <vt:lpstr>Problem Statement</vt:lpstr>
      <vt:lpstr>Proposed Solution</vt:lpstr>
      <vt:lpstr>PowerPoint Presentation</vt:lpstr>
      <vt:lpstr>PowerPoint Presentation</vt:lpstr>
      <vt:lpstr>Algorithm &amp; Deployment</vt:lpstr>
      <vt:lpstr>Conclusion &amp; Future Scope</vt:lpstr>
      <vt:lpstr>References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HEADING</dc:title>
  <dc:creator>Mohammed Ameer</dc:creator>
  <cp:lastModifiedBy>Microsoft account</cp:lastModifiedBy>
  <cp:revision>105</cp:revision>
  <dcterms:created xsi:type="dcterms:W3CDTF">2021-04-26T07:43:48Z</dcterms:created>
  <dcterms:modified xsi:type="dcterms:W3CDTF">2024-03-01T05:01:17Z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